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2"/>
  </p:notesMasterIdLst>
  <p:sldIdLst>
    <p:sldId id="256" r:id="rId2"/>
    <p:sldId id="257" r:id="rId3"/>
    <p:sldId id="277" r:id="rId4"/>
    <p:sldId id="258" r:id="rId5"/>
    <p:sldId id="276" r:id="rId6"/>
    <p:sldId id="272" r:id="rId7"/>
    <p:sldId id="275" r:id="rId8"/>
    <p:sldId id="273" r:id="rId9"/>
    <p:sldId id="274" r:id="rId10"/>
    <p:sldId id="262" r:id="rId11"/>
    <p:sldId id="259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1" autoAdjust="0"/>
    <p:restoredTop sz="92162" autoAdjust="0"/>
  </p:normalViewPr>
  <p:slideViewPr>
    <p:cSldViewPr snapToGrid="0">
      <p:cViewPr varScale="1">
        <p:scale>
          <a:sx n="208" d="100"/>
          <a:sy n="208" d="100"/>
        </p:scale>
        <p:origin x="1024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1.xml"/><Relationship Id="rId12" Type="http://schemas.openxmlformats.org/officeDocument/2006/relationships/slide" Target="slides/slide12.xml"/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19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Relationship Id="rId9" Type="http://schemas.openxmlformats.org/officeDocument/2006/relationships/slide" Target="slides/slide9.xml"/><Relationship Id="rId10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508CF-10E1-425A-AC1B-957683746F0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6CD27-2F57-4CFC-90B7-1A92F4B5D42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779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CD27-2F57-4CFC-90B7-1A92F4B5D42C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580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1DEB4-A8EB-48FC-ABED-CF65D0D2DDD8}" type="datetimeFigureOut">
              <a:rPr lang="de-AT" smtClean="0"/>
              <a:t>26.10.16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52E72-5133-4311-BFC4-5BD16E64EE5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86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AlienHacky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Breuß Tobias, Frey Jim, </a:t>
            </a:r>
            <a:r>
              <a:rPr lang="de-AT" dirty="0" err="1"/>
              <a:t>Rienößl</a:t>
            </a:r>
            <a:r>
              <a:rPr lang="de-AT" dirty="0"/>
              <a:t> Thomas, Schneider Ursus</a:t>
            </a:r>
          </a:p>
        </p:txBody>
      </p:sp>
    </p:spTree>
    <p:extLst>
      <p:ext uri="{BB962C8B-B14F-4D97-AF65-F5344CB8AC3E}">
        <p14:creationId xmlns:p14="http://schemas.microsoft.com/office/powerpoint/2010/main" val="37608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Test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2" y="2177143"/>
            <a:ext cx="8666935" cy="3048794"/>
          </a:xfrm>
        </p:spPr>
      </p:pic>
    </p:spTree>
    <p:extLst>
      <p:ext uri="{BB962C8B-B14F-4D97-AF65-F5344CB8AC3E}">
        <p14:creationId xmlns:p14="http://schemas.microsoft.com/office/powerpoint/2010/main" val="7077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err="1"/>
              <a:t>AlienServer</a:t>
            </a:r>
            <a:endParaRPr lang="de-AT" dirty="0"/>
          </a:p>
        </p:txBody>
      </p:sp>
      <p:sp>
        <p:nvSpPr>
          <p:cNvPr id="11" name="Content Placeholder 9"/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Komponenten</a:t>
            </a:r>
            <a:r>
              <a:rPr lang="en-US" sz="2000" dirty="0"/>
              <a:t>:</a:t>
            </a:r>
          </a:p>
          <a:p>
            <a:pPr lvl="1"/>
            <a:r>
              <a:rPr lang="en-US" sz="1600" dirty="0" err="1"/>
              <a:t>Kommunikation</a:t>
            </a:r>
            <a:r>
              <a:rPr lang="en-US" sz="1600" dirty="0"/>
              <a:t> </a:t>
            </a:r>
            <a:r>
              <a:rPr lang="en-US" sz="1600" dirty="0" err="1"/>
              <a:t>AlienSocke</a:t>
            </a:r>
            <a:endParaRPr lang="en-US" sz="1600" dirty="0"/>
          </a:p>
          <a:p>
            <a:pPr lvl="1"/>
            <a:r>
              <a:rPr lang="en-US" sz="1600" dirty="0"/>
              <a:t>USB Transceiver</a:t>
            </a:r>
          </a:p>
          <a:p>
            <a:pPr lvl="1"/>
            <a:r>
              <a:rPr lang="en-US" sz="1600" dirty="0"/>
              <a:t>Ethernet DMX Adapter</a:t>
            </a:r>
          </a:p>
          <a:p>
            <a:pPr lvl="1"/>
            <a:r>
              <a:rPr lang="en-US" sz="1600" dirty="0" err="1"/>
              <a:t>Kommunikation</a:t>
            </a:r>
            <a:r>
              <a:rPr lang="en-US" sz="1600" dirty="0"/>
              <a:t> Moving Head</a:t>
            </a:r>
          </a:p>
          <a:p>
            <a:pPr lvl="1"/>
            <a:r>
              <a:rPr lang="en-US" sz="1600" dirty="0"/>
              <a:t>Java </a:t>
            </a:r>
            <a:r>
              <a:rPr lang="en-US" sz="1600" dirty="0" err="1"/>
              <a:t>Programm</a:t>
            </a:r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9" y="1763892"/>
            <a:ext cx="7458005" cy="44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Transceiver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TI CC2531</a:t>
            </a:r>
          </a:p>
          <a:p>
            <a:r>
              <a:rPr lang="de-AT" dirty="0" err="1"/>
              <a:t>ZigBee</a:t>
            </a:r>
            <a:r>
              <a:rPr lang="de-AT" dirty="0"/>
              <a:t> kompatibel </a:t>
            </a:r>
          </a:p>
          <a:p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44127" r="34464" b="33174"/>
          <a:stretch/>
        </p:blipFill>
        <p:spPr>
          <a:xfrm>
            <a:off x="7043055" y="4859790"/>
            <a:ext cx="4310745" cy="13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DMX Adapter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Enttec</a:t>
            </a:r>
            <a:r>
              <a:rPr lang="de-AT" dirty="0"/>
              <a:t> DMX </a:t>
            </a:r>
            <a:r>
              <a:rPr lang="de-AT" dirty="0" err="1"/>
              <a:t>over</a:t>
            </a:r>
            <a:r>
              <a:rPr lang="de-AT" dirty="0"/>
              <a:t> ETHERNET</a:t>
            </a:r>
          </a:p>
          <a:p>
            <a:r>
              <a:rPr lang="de-AT" dirty="0"/>
              <a:t>Kommunikation des Servers mit dem </a:t>
            </a:r>
            <a:r>
              <a:rPr lang="de-AT" dirty="0" err="1"/>
              <a:t>Moving</a:t>
            </a:r>
            <a:r>
              <a:rPr lang="de-AT" dirty="0"/>
              <a:t> Head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3328988"/>
            <a:ext cx="3676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Java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Stellt den eigentlichen Server dar</a:t>
            </a:r>
          </a:p>
          <a:p>
            <a:r>
              <a:rPr lang="de-AT" dirty="0"/>
              <a:t>4 Threads</a:t>
            </a:r>
          </a:p>
          <a:p>
            <a:pPr lvl="1"/>
            <a:r>
              <a:rPr lang="de-AT" dirty="0" err="1"/>
              <a:t>Zigbee</a:t>
            </a:r>
            <a:r>
              <a:rPr lang="de-AT" dirty="0"/>
              <a:t> Kommunikation</a:t>
            </a:r>
          </a:p>
          <a:p>
            <a:pPr lvl="1"/>
            <a:r>
              <a:rPr lang="de-AT" dirty="0" err="1"/>
              <a:t>Berechner</a:t>
            </a:r>
            <a:endParaRPr lang="de-AT" dirty="0"/>
          </a:p>
          <a:p>
            <a:pPr lvl="1"/>
            <a:r>
              <a:rPr lang="de-AT" dirty="0" err="1"/>
              <a:t>Moving</a:t>
            </a:r>
            <a:r>
              <a:rPr lang="de-AT" dirty="0"/>
              <a:t> Head Kommunikation</a:t>
            </a:r>
          </a:p>
          <a:p>
            <a:pPr lvl="1"/>
            <a:r>
              <a:rPr lang="de-AT" dirty="0"/>
              <a:t>Konsole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3416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Punktmasse</a:t>
            </a:r>
          </a:p>
          <a:p>
            <a:r>
              <a:rPr lang="de-AT" dirty="0"/>
              <a:t>Darstellung im Zustandsraum</a:t>
            </a:r>
          </a:p>
          <a:p>
            <a:r>
              <a:rPr lang="de-AT" dirty="0"/>
              <a:t>Input: Beschleunigungsvektor</a:t>
            </a:r>
          </a:p>
          <a:p>
            <a:r>
              <a:rPr lang="de-AT" dirty="0"/>
              <a:t>Zustandsgröße: Geschwindigkeitsvektor</a:t>
            </a:r>
          </a:p>
          <a:p>
            <a:r>
              <a:rPr lang="de-AT" dirty="0"/>
              <a:t>Output: Änderung des Ortsvektors</a:t>
            </a:r>
          </a:p>
        </p:txBody>
      </p:sp>
      <p:sp>
        <p:nvSpPr>
          <p:cNvPr id="4" name="Ellipse 3"/>
          <p:cNvSpPr/>
          <p:nvPr/>
        </p:nvSpPr>
        <p:spPr>
          <a:xfrm>
            <a:off x="7652657" y="2928257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v</a:t>
            </a:r>
          </a:p>
        </p:txBody>
      </p:sp>
      <p:cxnSp>
        <p:nvCxnSpPr>
          <p:cNvPr id="6" name="Gerade Verbindung mit Pfeil 5"/>
          <p:cNvCxnSpPr>
            <a:endCxn id="4" idx="1"/>
          </p:cNvCxnSpPr>
          <p:nvPr/>
        </p:nvCxnSpPr>
        <p:spPr>
          <a:xfrm>
            <a:off x="5834743" y="2329543"/>
            <a:ext cx="1996462" cy="7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6"/>
          </p:cNvCxnSpPr>
          <p:nvPr/>
        </p:nvCxnSpPr>
        <p:spPr>
          <a:xfrm>
            <a:off x="8871857" y="3537857"/>
            <a:ext cx="1621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37700" y="23488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437914" y="3168525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Δx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972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Java Programm </a:t>
            </a:r>
            <a:r>
              <a:rPr lang="de-AT" dirty="0"/>
              <a:t>- </a:t>
            </a:r>
            <a:r>
              <a:rPr lang="de-AT" dirty="0" err="1"/>
              <a:t>Berechner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x' </a:t>
            </a:r>
            <a:r>
              <a:rPr lang="de-AT" dirty="0" smtClean="0"/>
              <a:t>= </a:t>
            </a:r>
            <a:r>
              <a:rPr lang="de-AT" dirty="0"/>
              <a:t>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A </a:t>
            </a:r>
            <a:r>
              <a:rPr lang="de-AT" dirty="0">
                <a:sym typeface="Wingdings" panose="05000000000000000000" pitchFamily="2" charset="2"/>
              </a:rPr>
              <a:t> Änderung der Zustandsgröße aufgrund ihrer selbst</a:t>
            </a:r>
          </a:p>
          <a:p>
            <a:r>
              <a:rPr lang="de-AT" dirty="0">
                <a:sym typeface="Wingdings" panose="05000000000000000000" pitchFamily="2" charset="2"/>
              </a:rPr>
              <a:t>b  Änderung der Zustandsgröße aufgrund des Inputs</a:t>
            </a:r>
          </a:p>
          <a:p>
            <a:r>
              <a:rPr lang="de-AT" dirty="0">
                <a:sym typeface="Wingdings" panose="05000000000000000000" pitchFamily="2" charset="2"/>
              </a:rPr>
              <a:t>c  Änderung des Outputs aufgrund der Zustandsgröße</a:t>
            </a:r>
          </a:p>
          <a:p>
            <a:r>
              <a:rPr lang="de-AT" dirty="0">
                <a:sym typeface="Wingdings" panose="05000000000000000000" pitchFamily="2" charset="2"/>
              </a:rPr>
              <a:t>d  Änderung des Outputs aufgrund des Inputs (sog. Durchgriff)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521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de-AT" dirty="0"/>
              <a:t>x' = A * x + b * u</a:t>
            </a:r>
          </a:p>
          <a:p>
            <a:r>
              <a:rPr lang="de-AT" dirty="0"/>
              <a:t>O = c * x + d * u</a:t>
            </a:r>
          </a:p>
          <a:p>
            <a:endParaRPr lang="de-AT" dirty="0"/>
          </a:p>
          <a:p>
            <a:r>
              <a:rPr lang="de-AT" dirty="0"/>
              <a:t>u </a:t>
            </a:r>
            <a:r>
              <a:rPr lang="de-AT" dirty="0">
                <a:sym typeface="Wingdings" panose="05000000000000000000" pitchFamily="2" charset="2"/>
              </a:rPr>
              <a:t> Beschleunigungswerte von den Sensoren</a:t>
            </a:r>
          </a:p>
          <a:p>
            <a:r>
              <a:rPr lang="de-AT"/>
              <a:t>Entspricht </a:t>
            </a:r>
            <a:r>
              <a:rPr lang="de-AT" dirty="0"/>
              <a:t>nicht der physikalischen Realität</a:t>
            </a:r>
          </a:p>
          <a:p>
            <a:endParaRPr lang="de-AT" dirty="0"/>
          </a:p>
          <a:p>
            <a:r>
              <a:rPr lang="de-AT" dirty="0"/>
              <a:t>A = -1.7</a:t>
            </a:r>
          </a:p>
          <a:p>
            <a:r>
              <a:rPr lang="de-AT" dirty="0"/>
              <a:t>b = 1.0</a:t>
            </a:r>
          </a:p>
          <a:p>
            <a:r>
              <a:rPr lang="de-AT" dirty="0"/>
              <a:t>c = 1</a:t>
            </a:r>
          </a:p>
          <a:p>
            <a:r>
              <a:rPr lang="de-AT" dirty="0"/>
              <a:t>d = 0</a:t>
            </a:r>
          </a:p>
        </p:txBody>
      </p:sp>
    </p:spTree>
    <p:extLst>
      <p:ext uri="{BB962C8B-B14F-4D97-AF65-F5344CB8AC3E}">
        <p14:creationId xmlns:p14="http://schemas.microsoft.com/office/powerpoint/2010/main" val="10042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4855"/>
          </a:xfrm>
        </p:spPr>
        <p:txBody>
          <a:bodyPr>
            <a:normAutofit/>
          </a:bodyPr>
          <a:lstStyle/>
          <a:p>
            <a:r>
              <a:rPr lang="de-AT" dirty="0"/>
              <a:t>Beispiel:</a:t>
            </a:r>
          </a:p>
          <a:p>
            <a:endParaRPr lang="de-AT" dirty="0"/>
          </a:p>
          <a:p>
            <a:r>
              <a:rPr lang="de-AT" dirty="0"/>
              <a:t>Simulationsschrittweite h = 0.01 </a:t>
            </a:r>
          </a:p>
          <a:p>
            <a:r>
              <a:rPr lang="de-AT" dirty="0"/>
              <a:t>Beschleunigung für die ersten 50 Iterationen</a:t>
            </a:r>
          </a:p>
          <a:p>
            <a:pPr lvl="1"/>
            <a:r>
              <a:rPr lang="de-AT" dirty="0"/>
              <a:t>x </a:t>
            </a:r>
            <a:r>
              <a:rPr lang="de-AT" dirty="0">
                <a:sym typeface="Wingdings" panose="05000000000000000000" pitchFamily="2" charset="2"/>
              </a:rPr>
              <a:t> 5 m/s^2 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4 m/s^2</a:t>
            </a:r>
          </a:p>
          <a:p>
            <a:r>
              <a:rPr lang="de-AT" dirty="0">
                <a:sym typeface="Wingdings" panose="05000000000000000000" pitchFamily="2" charset="2"/>
              </a:rPr>
              <a:t>Danach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x, y  0 m/s^2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  -9.81 m/s^2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887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Java Programm - </a:t>
            </a:r>
            <a:r>
              <a:rPr lang="de-AT" dirty="0" err="1"/>
              <a:t>Berechner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7694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Agenda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smtClean="0"/>
              <a:t>Aufgabenstellung</a:t>
            </a:r>
          </a:p>
          <a:p>
            <a:r>
              <a:rPr lang="de-AT" dirty="0" smtClean="0"/>
              <a:t>Architektur</a:t>
            </a:r>
          </a:p>
          <a:p>
            <a:r>
              <a:rPr lang="de-AT" dirty="0" smtClean="0"/>
              <a:t>AlienSocke</a:t>
            </a:r>
          </a:p>
          <a:p>
            <a:r>
              <a:rPr lang="de-AT" dirty="0" err="1" smtClean="0"/>
              <a:t>AlienProtokoll</a:t>
            </a:r>
            <a:endParaRPr lang="de-AT" dirty="0" smtClean="0"/>
          </a:p>
          <a:p>
            <a:r>
              <a:rPr lang="de-AT" dirty="0" err="1" smtClean="0"/>
              <a:t>Zigbee</a:t>
            </a:r>
            <a:endParaRPr lang="de-AT" dirty="0" smtClean="0"/>
          </a:p>
          <a:p>
            <a:r>
              <a:rPr lang="de-AT" dirty="0" smtClean="0"/>
              <a:t>AlienServer</a:t>
            </a:r>
          </a:p>
          <a:p>
            <a:r>
              <a:rPr lang="de-AT" dirty="0" smtClean="0"/>
              <a:t>USB Transceiver</a:t>
            </a:r>
          </a:p>
          <a:p>
            <a:r>
              <a:rPr lang="de-AT" dirty="0" smtClean="0"/>
              <a:t>Ethernet DMX Adapter</a:t>
            </a:r>
          </a:p>
          <a:p>
            <a:r>
              <a:rPr lang="de-AT" dirty="0" smtClean="0"/>
              <a:t>Java Programm - </a:t>
            </a:r>
            <a:r>
              <a:rPr lang="de-AT" dirty="0" err="1" smtClean="0"/>
              <a:t>Berechner</a:t>
            </a:r>
            <a:endParaRPr lang="de-AT" dirty="0" smtClean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455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7553" y="3160510"/>
            <a:ext cx="364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Vielen Dank für Ihre </a:t>
            </a:r>
            <a:r>
              <a:rPr lang="de-DE" dirty="0" smtClean="0"/>
              <a:t>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18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Aufgabenstellung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AlienHacky</a:t>
            </a:r>
            <a:r>
              <a:rPr lang="de-DE" dirty="0"/>
              <a:t> mit </a:t>
            </a:r>
            <a:r>
              <a:rPr lang="de-DE" dirty="0" err="1"/>
              <a:t>Moving</a:t>
            </a:r>
            <a:r>
              <a:rPr lang="de-DE" dirty="0"/>
              <a:t> Heads</a:t>
            </a:r>
          </a:p>
          <a:p>
            <a:r>
              <a:rPr lang="de-DE" dirty="0"/>
              <a:t>2 – 4 Spieler </a:t>
            </a:r>
          </a:p>
          <a:p>
            <a:r>
              <a:rPr lang="de-DE" dirty="0"/>
              <a:t>Zuspielen zwischen Personen</a:t>
            </a:r>
          </a:p>
          <a:p>
            <a:pPr lvl="1"/>
            <a:r>
              <a:rPr lang="de-DE" dirty="0"/>
              <a:t>Durcheinander Spielen ist möglich</a:t>
            </a:r>
          </a:p>
          <a:p>
            <a:r>
              <a:rPr lang="de-DE" dirty="0"/>
              <a:t>Gemeinschaftsspiel </a:t>
            </a:r>
          </a:p>
          <a:p>
            <a:r>
              <a:rPr lang="de-DE" dirty="0"/>
              <a:t>High-Score </a:t>
            </a:r>
          </a:p>
          <a:p>
            <a:r>
              <a:rPr lang="de-DE" dirty="0" err="1"/>
              <a:t>AlienSocke</a:t>
            </a:r>
            <a:r>
              <a:rPr lang="de-DE" dirty="0"/>
              <a:t> und </a:t>
            </a:r>
            <a:r>
              <a:rPr lang="de-DE" dirty="0" err="1"/>
              <a:t>AlienServer</a:t>
            </a:r>
            <a:r>
              <a:rPr lang="de-DE" dirty="0"/>
              <a:t> wird benötigt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96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4</a:t>
            </a:r>
            <a:r>
              <a:rPr lang="de-AT" dirty="0" smtClean="0"/>
              <a:t> </a:t>
            </a:r>
            <a:r>
              <a:rPr lang="de-AT" dirty="0"/>
              <a:t>Hauptkomponenten</a:t>
            </a:r>
          </a:p>
          <a:p>
            <a:pPr lvl="1"/>
            <a:r>
              <a:rPr lang="de-AT" dirty="0" err="1"/>
              <a:t>AlienServer</a:t>
            </a:r>
            <a:endParaRPr lang="de-AT" dirty="0"/>
          </a:p>
          <a:p>
            <a:pPr lvl="1"/>
            <a:r>
              <a:rPr lang="de-AT" dirty="0" err="1"/>
              <a:t>AlienSocke</a:t>
            </a:r>
            <a:endParaRPr lang="de-AT" dirty="0"/>
          </a:p>
          <a:p>
            <a:pPr lvl="1"/>
            <a:r>
              <a:rPr lang="de-AT" dirty="0"/>
              <a:t>Moving </a:t>
            </a:r>
            <a:r>
              <a:rPr lang="de-AT" dirty="0" smtClean="0"/>
              <a:t>Head</a:t>
            </a:r>
          </a:p>
          <a:p>
            <a:pPr lvl="1"/>
            <a:r>
              <a:rPr lang="de-AT" dirty="0" smtClean="0"/>
              <a:t>AlienProtokoll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97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AlienSocke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de-AT" dirty="0"/>
              <a:t>TI SimpleLink CC2650 </a:t>
            </a:r>
            <a:r>
              <a:rPr lang="de-AT" dirty="0" err="1" smtClean="0"/>
              <a:t>LaunchPad</a:t>
            </a:r>
            <a:endParaRPr lang="de-AT" dirty="0" smtClean="0"/>
          </a:p>
          <a:p>
            <a:pPr marL="228600" lvl="1">
              <a:spcBef>
                <a:spcPts val="1000"/>
              </a:spcBef>
            </a:pPr>
            <a:endParaRPr lang="de-AT" dirty="0" smtClean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pPr marL="228600" lvl="1">
              <a:spcBef>
                <a:spcPts val="1000"/>
              </a:spcBef>
            </a:pPr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dirty="0"/>
              <a:t>Sensor Hub BoosterPack</a:t>
            </a:r>
          </a:p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88" y="2506193"/>
            <a:ext cx="2449274" cy="3805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4889" y="2397015"/>
            <a:ext cx="2292719" cy="37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AlienProtokoll - Login</a:t>
            </a:r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1825625"/>
            <a:ext cx="6505274" cy="4351338"/>
          </a:xfrm>
        </p:spPr>
      </p:pic>
    </p:spTree>
    <p:extLst>
      <p:ext uri="{BB962C8B-B14F-4D97-AF65-F5344CB8AC3E}">
        <p14:creationId xmlns:p14="http://schemas.microsoft.com/office/powerpoint/2010/main" val="584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AlienProtokoll - Login</a:t>
            </a:r>
            <a:endParaRPr lang="de-AT" dirty="0"/>
          </a:p>
        </p:txBody>
      </p:sp>
      <p:pic>
        <p:nvPicPr>
          <p:cNvPr id="5" name="1_Login_o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0175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AlienProtokoll - </a:t>
            </a:r>
            <a:r>
              <a:rPr lang="de-AT" dirty="0" err="1" smtClean="0"/>
              <a:t>Heartbeat</a:t>
            </a:r>
            <a:endParaRPr lang="de-A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37928" y="1690688"/>
            <a:ext cx="5916143" cy="44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AlienProtokoll - Kick</a:t>
            </a:r>
            <a:endParaRPr lang="de-A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14" y="1825625"/>
            <a:ext cx="2967771" cy="4351338"/>
          </a:xfrm>
        </p:spPr>
      </p:pic>
    </p:spTree>
    <p:extLst>
      <p:ext uri="{BB962C8B-B14F-4D97-AF65-F5344CB8AC3E}">
        <p14:creationId xmlns:p14="http://schemas.microsoft.com/office/powerpoint/2010/main" val="16544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311</Words>
  <Application>Microsoft Macintosh PowerPoint</Application>
  <PresentationFormat>Widescreen</PresentationFormat>
  <Paragraphs>100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AlienHacky</vt:lpstr>
      <vt:lpstr>Agenda</vt:lpstr>
      <vt:lpstr>Aufgabenstellung</vt:lpstr>
      <vt:lpstr>Architektur</vt:lpstr>
      <vt:lpstr>AlienSocke</vt:lpstr>
      <vt:lpstr>AlienProtokoll - Login</vt:lpstr>
      <vt:lpstr>AlienProtokoll - Login</vt:lpstr>
      <vt:lpstr>AlienProtokoll - Heartbeat</vt:lpstr>
      <vt:lpstr>AlienProtokoll - Kick</vt:lpstr>
      <vt:lpstr>Zigbee Test</vt:lpstr>
      <vt:lpstr>AlienServer</vt:lpstr>
      <vt:lpstr>USB Transceiver</vt:lpstr>
      <vt:lpstr>Ethernet DMX Adapter</vt:lpstr>
      <vt:lpstr>Java Programm</vt:lpstr>
      <vt:lpstr>Java Programm - Berechner</vt:lpstr>
      <vt:lpstr>Java Programm - Berechner</vt:lpstr>
      <vt:lpstr>Java Programm - Berechner</vt:lpstr>
      <vt:lpstr>Java Programm - Berechner</vt:lpstr>
      <vt:lpstr>Java Programm - Berechner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AlienHacky</dc:title>
  <dc:creator>BREUSS Tobias</dc:creator>
  <cp:lastModifiedBy>Ursus Schneider</cp:lastModifiedBy>
  <cp:revision>33</cp:revision>
  <dcterms:created xsi:type="dcterms:W3CDTF">2016-10-26T12:18:11Z</dcterms:created>
  <dcterms:modified xsi:type="dcterms:W3CDTF">2016-10-26T18:57:29Z</dcterms:modified>
</cp:coreProperties>
</file>